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D95F-7FE0-77A3-7F1C-E607FA0E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67227"/>
            <a:ext cx="9906000" cy="923545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4</a:t>
            </a:r>
            <a:r>
              <a:rPr lang="en-IN" sz="4000" dirty="0"/>
              <a:t>. बोधचिन्ह उभारणी आणि विशेष उद्देश जाहिरात</a:t>
            </a:r>
            <a:endParaRPr lang="en-US" sz="36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A836DAA-BBD0-0119-1EDB-1698D797F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2542" y="5773547"/>
            <a:ext cx="2049463" cy="923545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8766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3501-311A-DBA7-B2F8-C1A315ED7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उत्पादक संस्थांना मुद्रा इक्विटी पासून मिळणारे फायदे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68A4F-A4E6-DD13-581E-77D91E106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मुद्रा एकनिष्ठा</a:t>
            </a:r>
          </a:p>
          <a:p>
            <a:r>
              <a:rPr lang="en-IN" dirty="0"/>
              <a:t>२. विपणन कार्यक्रम प्रभावी व कार्यक्षम</a:t>
            </a:r>
          </a:p>
          <a:p>
            <a:r>
              <a:rPr lang="en-IN" dirty="0"/>
              <a:t>३. किंमत व नफ्याची क्षमता</a:t>
            </a:r>
          </a:p>
          <a:p>
            <a:r>
              <a:rPr lang="en-IN" dirty="0"/>
              <a:t>४. मुद्रा विस्तार</a:t>
            </a:r>
          </a:p>
          <a:p>
            <a:r>
              <a:rPr lang="en-IN" dirty="0"/>
              <a:t>५. व्यापारी शक्ती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325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FDBA-3A43-9558-8AC9-C91F9999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 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288184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DF16-7581-15CE-DA91-8BB3E75C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बोधचिन्ह उभारणी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266C9-585F-96FA-3847-2C5226AE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236" y="2816640"/>
            <a:ext cx="9905999" cy="2569176"/>
          </a:xfrm>
        </p:spPr>
        <p:txBody>
          <a:bodyPr/>
          <a:lstStyle/>
          <a:p>
            <a:r>
              <a:rPr lang="en-IN" dirty="0"/>
              <a:t>संज्ञापनाची प्रक्रिया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9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C3EB-EC33-10F7-3E99-87D30929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संज्ञापन प्रक्रियेतील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7C26-32C5-CE33-42B7-1764E9B28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संज्ञापक/संदेश पाठविणारा</a:t>
            </a:r>
          </a:p>
          <a:p>
            <a:r>
              <a:rPr lang="en-IN" dirty="0"/>
              <a:t>२. संदेश</a:t>
            </a:r>
          </a:p>
          <a:p>
            <a:r>
              <a:rPr lang="en-IN" dirty="0"/>
              <a:t>३. अभिव्यक्ती</a:t>
            </a:r>
          </a:p>
          <a:p>
            <a:r>
              <a:rPr lang="en-IN" dirty="0"/>
              <a:t>४. संज्ञापित</a:t>
            </a:r>
          </a:p>
          <a:p>
            <a:r>
              <a:rPr lang="en-IN" dirty="0"/>
              <a:t>५. ग्रहण व आकलन</a:t>
            </a:r>
          </a:p>
          <a:p>
            <a:r>
              <a:rPr lang="en-IN" dirty="0"/>
              <a:t>६. प्रतिसाद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1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498D-3F1C-04AC-48C0-55EEFFD1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जाहिरातीतील AIDA मॉडेल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D488D-6A07-F3D2-181D-89A78DDC9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386647"/>
            <a:ext cx="9905999" cy="3541714"/>
          </a:xfrm>
        </p:spPr>
        <p:txBody>
          <a:bodyPr/>
          <a:lstStyle/>
          <a:p>
            <a:r>
              <a:rPr lang="en-IN" dirty="0"/>
              <a:t>१. लक्ष वेधणे : A- Attention</a:t>
            </a:r>
          </a:p>
          <a:p>
            <a:r>
              <a:rPr lang="en-IN" dirty="0"/>
              <a:t>२. रुची निर्माण करणे : I- Interest</a:t>
            </a:r>
          </a:p>
          <a:p>
            <a:r>
              <a:rPr lang="en-IN" dirty="0"/>
              <a:t>३. खरेदीची इचछा निर्माण करणे : D – Desire</a:t>
            </a:r>
          </a:p>
          <a:p>
            <a:r>
              <a:rPr lang="en-IN" dirty="0"/>
              <a:t>४. कृती करणे :  A-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8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CC3D-BC11-8A12-324E-E9167E80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बोधचिन्ह प्रतिमांकन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D50C-15CA-D587-2F8A-77CD43C59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प्रत्येक जाहिरातीचे चिन्ह निवडतील योगदान म्हणजे बोधचिन्ह प्रतिमा होय.</a:t>
            </a:r>
          </a:p>
          <a:p>
            <a:r>
              <a:rPr lang="en-IN" dirty="0"/>
              <a:t>२. प्रत्येक जाहिरात ही बोधचिन्हाच्या व्यक्तिमत्वातील दीर्घकालीन गुंतवणूक असते.</a:t>
            </a:r>
          </a:p>
          <a:p>
            <a:r>
              <a:rPr lang="en-IN" dirty="0"/>
              <a:t>३. बोधचिन्ह प्रतिमा आहे वस्तूच्या आयुष्यातील प्रथमवर्ग तिकीट असते.</a:t>
            </a:r>
          </a:p>
          <a:p>
            <a:r>
              <a:rPr lang="en-IN" dirty="0"/>
              <a:t>डेव्हिड  ओगीलवे यांना जाहिरात प्रतिमातील  वडील असे संबोधले  जाते.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7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F627-9DA8-9F35-521D-6D42AAF7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बोधचिन्हाची प्रतिमा विकसित करणे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B07BC-C75E-4711-CA56-5ABD1CA98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306" y="2295206"/>
            <a:ext cx="9566212" cy="3712401"/>
          </a:xfrm>
        </p:spPr>
        <p:txBody>
          <a:bodyPr>
            <a:normAutofit fontScale="55000" lnSpcReduction="20000"/>
          </a:bodyPr>
          <a:lstStyle/>
          <a:p>
            <a:r>
              <a:rPr lang="en-IN" dirty="0"/>
              <a:t>१. जाहिरातीतील घटक</a:t>
            </a:r>
          </a:p>
          <a:p>
            <a:r>
              <a:rPr lang="en-IN" dirty="0"/>
              <a:t>२. व्यक्तीचा उपयोग</a:t>
            </a:r>
          </a:p>
          <a:p>
            <a:r>
              <a:rPr lang="en-IN" dirty="0"/>
              <a:t>३. चिन्ह</a:t>
            </a:r>
          </a:p>
          <a:p>
            <a:r>
              <a:rPr lang="en-IN" dirty="0"/>
              <a:t>४. माध्यम</a:t>
            </a:r>
          </a:p>
          <a:p>
            <a:r>
              <a:rPr lang="en-IN" dirty="0"/>
              <a:t>५. बांधणी</a:t>
            </a:r>
          </a:p>
          <a:p>
            <a:r>
              <a:rPr lang="en-IN" dirty="0"/>
              <a:t>६. कार्यक्रमाचे आयोजन</a:t>
            </a:r>
          </a:p>
          <a:p>
            <a:r>
              <a:rPr lang="en-IN" dirty="0"/>
              <a:t>७. वितरण</a:t>
            </a:r>
          </a:p>
          <a:p>
            <a:r>
              <a:rPr lang="en-IN" dirty="0"/>
              <a:t>८. विक्रीत नंतर सेवा</a:t>
            </a:r>
          </a:p>
          <a:p>
            <a:r>
              <a:rPr lang="en-IN" dirty="0"/>
              <a:t>९. वस्तू</a:t>
            </a:r>
          </a:p>
          <a:p>
            <a:r>
              <a:rPr lang="en-IN" dirty="0"/>
              <a:t>१०. किंमत</a:t>
            </a:r>
          </a:p>
          <a:p>
            <a:r>
              <a:rPr lang="en-IN" dirty="0"/>
              <a:t>११. कंपनी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84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488A-7287-4D24-1479-6AE97AFA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मुद्रा इक्विटी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C9F92-7EB2-3626-09B9-C38ADA5DC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व्याख्या: </a:t>
            </a:r>
          </a:p>
          <a:p>
            <a:pPr marL="457200" indent="-457200">
              <a:buAutoNum type="hindiNumPeriod"/>
            </a:pPr>
            <a:r>
              <a:rPr lang="en-IN" dirty="0"/>
              <a:t>एडवर्ड टौबर:              </a:t>
            </a:r>
          </a:p>
          <a:p>
            <a:pPr marL="0" indent="0">
              <a:buNone/>
            </a:pPr>
            <a:r>
              <a:rPr lang="en-IN" dirty="0"/>
              <a:t>                   “व्यवसायाची वाढलेली किंमत ही व्यवसायातील मालमत्तेच्या भौतिक किमतीपेक्षा बाजारपेठेतील योग्य स्थितीमुळे वाढते. बाजारपेठेची स्थिती किंवा स्थान मुद्रा किंवा मुद्रा विस्ताराची कार्यक्षमता यामुळेच प्राप्त होते.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49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2282-29C7-AB7F-A8A1-E60389C4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मुद्रा इक्विटी </a:t>
            </a:r>
            <a:r>
              <a:rPr lang="en-IN" dirty="0" err="1"/>
              <a:t>ठरवितांना</a:t>
            </a:r>
            <a:r>
              <a:rPr lang="en-IN" dirty="0"/>
              <a:t> </a:t>
            </a:r>
            <a:r>
              <a:rPr lang="en-IN" dirty="0" err="1"/>
              <a:t>विचारात</a:t>
            </a:r>
            <a:r>
              <a:rPr lang="en-IN" dirty="0"/>
              <a:t> </a:t>
            </a:r>
            <a:r>
              <a:rPr lang="en-IN" dirty="0" err="1"/>
              <a:t>घ्यावयाचे</a:t>
            </a:r>
            <a:r>
              <a:rPr lang="en-IN" dirty="0"/>
              <a:t> घटक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BF348-4BA0-EF62-4BE4-57126B687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359215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 १. मुद्रा एकनिष्ठा</a:t>
            </a:r>
          </a:p>
          <a:p>
            <a:pPr marL="0" indent="0">
              <a:buNone/>
            </a:pPr>
            <a:r>
              <a:rPr lang="en-IN" dirty="0"/>
              <a:t> २. मुद्रा जाणीव</a:t>
            </a:r>
          </a:p>
          <a:p>
            <a:pPr marL="0" indent="0">
              <a:buNone/>
            </a:pPr>
            <a:r>
              <a:rPr lang="en-IN" dirty="0"/>
              <a:t> ३.  छापाच्या नावाची ओळख</a:t>
            </a:r>
          </a:p>
          <a:p>
            <a:pPr marL="0" indent="0">
              <a:buNone/>
            </a:pPr>
            <a:r>
              <a:rPr lang="en-IN" dirty="0"/>
              <a:t> ४.  छापाची गुणवत्ता समजणे</a:t>
            </a:r>
          </a:p>
          <a:p>
            <a:pPr marL="0" indent="0">
              <a:buNone/>
            </a:pPr>
            <a:r>
              <a:rPr lang="en-IN" dirty="0"/>
              <a:t> ५. मुद्रा स्वीकृती</a:t>
            </a:r>
          </a:p>
          <a:p>
            <a:pPr marL="0" indent="0">
              <a:buNone/>
            </a:pPr>
            <a:r>
              <a:rPr lang="en-IN" dirty="0"/>
              <a:t> ६. मुद्रा सहयोगाने</a:t>
            </a:r>
          </a:p>
          <a:p>
            <a:pPr marL="0" indent="0">
              <a:buNone/>
            </a:pPr>
            <a:r>
              <a:rPr lang="en-IN" dirty="0"/>
              <a:t> ७. वितरण साखळी संबंध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0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57D9-7A83-09C3-E5FB-55BCBFFF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मुद्रा इक्विटी पासून ग्राहकांना मिळणारे फायदे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69F4-DFBB-4883-25A9-22CAE6DC1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१. खात्रीपूर्वक वस्तू खरेदी</a:t>
            </a:r>
          </a:p>
          <a:p>
            <a:r>
              <a:rPr lang="en-IN" dirty="0"/>
              <a:t>२. मोठ्या प्रमाणावर वस्तूची माहिती</a:t>
            </a:r>
          </a:p>
          <a:p>
            <a:r>
              <a:rPr lang="en-IN" dirty="0"/>
              <a:t>३. वस्तू समाधान</a:t>
            </a:r>
          </a:p>
          <a:p>
            <a:r>
              <a:rPr lang="en-IN" dirty="0"/>
              <a:t>४. कंपनीच्या विविध योजनेचा लाभ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3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310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4. बोधचिन्ह उभारणी आणि विशेष उद्देश जाहिरात</vt:lpstr>
      <vt:lpstr>बोधचिन्ह उभारणी</vt:lpstr>
      <vt:lpstr>संज्ञापन प्रक्रियेतील घटक</vt:lpstr>
      <vt:lpstr>जाहिरातीतील AIDA मॉडेल</vt:lpstr>
      <vt:lpstr>बोधचिन्ह प्रतिमांकन</vt:lpstr>
      <vt:lpstr>बोधचिन्हाची प्रतिमा विकसित करणे</vt:lpstr>
      <vt:lpstr>मुद्रा इक्विटी</vt:lpstr>
      <vt:lpstr>मुद्रा इक्विटी ठरवितांना विचारात घ्यावयाचे घटक</vt:lpstr>
      <vt:lpstr>मुद्रा इक्विटी पासून ग्राहकांना मिळणारे फायदे</vt:lpstr>
      <vt:lpstr>उत्पादक संस्थांना मुद्रा इक्विटी पासून मिळणारे फायदे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बोधचिन्ह उभारणी आणि विशेष उद्देश जाहिरात</dc:title>
  <dc:creator>917276736616</dc:creator>
  <cp:lastModifiedBy>ASCC MOKHADA</cp:lastModifiedBy>
  <cp:revision>12</cp:revision>
  <dcterms:created xsi:type="dcterms:W3CDTF">2022-11-27T15:48:13Z</dcterms:created>
  <dcterms:modified xsi:type="dcterms:W3CDTF">2023-01-02T10:45:18Z</dcterms:modified>
</cp:coreProperties>
</file>